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1" dt="2024-09-24T13:56:0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font" Target="fonts/font2.fntdata"/>
<Relationship Id="rId39" Type="http://schemas.microsoft.com/office/2015/10/relationships/revisionInfo" Target="revisionInfo.xml"/>
<Relationship Id="rId21" Type="http://schemas.openxmlformats.org/officeDocument/2006/relationships/slide" Target="slides/slide18.xml"/>
<Relationship Id="rId34" Type="http://schemas.openxmlformats.org/officeDocument/2006/relationships/presProps" Target="presProps.xml"/>
<Relationship Id="rId7" Type="http://schemas.openxmlformats.org/officeDocument/2006/relationships/slide" Target="slides/slide4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font" Target="fonts/font1.fntdata"/>
<Relationship Id="rId33" Type="http://schemas.openxmlformats.org/officeDocument/2006/relationships/font" Target="fonts/font9.fntdata"/>
<Relationship Id="rId38" Type="http://schemas.microsoft.com/office/2016/11/relationships/changesInfo" Target="changesInfos/changesInfo1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0" Type="http://schemas.openxmlformats.org/officeDocument/2006/relationships/slide" Target="slides/slide17.xml"/>
<Relationship Id="rId29" Type="http://schemas.openxmlformats.org/officeDocument/2006/relationships/font" Target="fonts/font5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8.fntdata"/>
<Relationship Id="rId37" Type="http://schemas.openxmlformats.org/officeDocument/2006/relationships/tableStyles" Target="tableStyles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font" Target="fonts/font4.fntdata"/>
<Relationship Id="rId36" Type="http://schemas.openxmlformats.org/officeDocument/2006/relationships/theme" Target="theme/theme1.xml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7.fntdata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font" Target="fonts/font3.fntdata"/>
<Relationship Id="rId30" Type="http://schemas.openxmlformats.org/officeDocument/2006/relationships/font" Target="fonts/font6.fntdata"/>
<Relationship Id="rId35" Type="http://schemas.openxmlformats.org/officeDocument/2006/relationships/viewProps" Target="viewProps.xml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4T14:55:13.712" v="16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4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6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7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39.png"/>
<Relationship Id="rId7" Type="http://schemas.openxmlformats.org/officeDocument/2006/relationships/image" Target="../media/image5.svg"/>
<Relationship Id="rId2" Type="http://schemas.openxmlformats.org/officeDocument/2006/relationships/image" Target="../media/image3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40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6.png"/>
<Relationship Id="rId7" Type="http://schemas.openxmlformats.org/officeDocument/2006/relationships/image" Target="../media/image4.png"/>
<Relationship Id="rId12" Type="http://schemas.openxmlformats.org/officeDocument/2006/relationships/image" Target="../media/image9.png"/>
<Relationship Id="rId2" Type="http://schemas.openxmlformats.org/officeDocument/2006/relationships/image" Target="../media/image4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8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27.svg"/>
<Relationship Id="rId9" Type="http://schemas.openxmlformats.org/officeDocument/2006/relationships/image" Target="../media/image6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3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5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47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4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3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4.png"/>
</Relationships>

</file>

<file path=ppt/slides/_rels/slide4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5.png"/>
<Relationship Id="rId2" Type="http://schemas.openxmlformats.org/officeDocument/2006/relationships/image" Target="../media/image12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/Relationships>

</file>

<file path=ppt/slides/_rels/slide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2" Type="http://schemas.openxmlformats.org/officeDocument/2006/relationships/image" Target="../media/image1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0" Type="http://schemas.openxmlformats.org/officeDocument/2006/relationships/image" Target="../media/image9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2" Type="http://schemas.openxmlformats.org/officeDocument/2006/relationships/image" Target="../media/aa7e3c44873f8ea97cbcf958b9d259fe4e21e056.png"/>
</Relationships>

</file>

<file path=ppt/slides/_rels/slide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13" Type="http://schemas.openxmlformats.org/officeDocument/2006/relationships/image" Target="../media/image20.svg"/>
<Relationship Id="rId18" Type="http://schemas.openxmlformats.org/officeDocument/2006/relationships/image" Target="../media/image25.svg"/>
<Relationship Id="rId3" Type="http://schemas.openxmlformats.org/officeDocument/2006/relationships/image" Target="../media/image2.png"/>
<Relationship Id="rId7" Type="http://schemas.openxmlformats.org/officeDocument/2006/relationships/image" Target="../media/image6.png"/>
<Relationship Id="rId12" Type="http://schemas.openxmlformats.org/officeDocument/2006/relationships/image" Target="../media/image19.png"/>
<Relationship Id="rId17" Type="http://schemas.openxmlformats.org/officeDocument/2006/relationships/image" Target="../media/image24.png"/>
<Relationship Id="rId2" Type="http://schemas.openxmlformats.org/officeDocument/2006/relationships/image" Target="../media/image18.jpeg"/>
<Relationship Id="rId16" Type="http://schemas.openxmlformats.org/officeDocument/2006/relationships/image" Target="../media/image23.png"/>
<Relationship Id="rId20" Type="http://schemas.openxmlformats.org/officeDocument/2006/relationships/image" Target="../media/image27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4.png"/>
<Relationship Id="rId15" Type="http://schemas.openxmlformats.org/officeDocument/2006/relationships/image" Target="../media/image22.svg"/>
<Relationship Id="rId10" Type="http://schemas.openxmlformats.org/officeDocument/2006/relationships/image" Target="../media/image9.png"/>
<Relationship Id="rId19" Type="http://schemas.openxmlformats.org/officeDocument/2006/relationships/image" Target="../media/image26.png"/>
<Relationship Id="rId4" Type="http://schemas.openxmlformats.org/officeDocument/2006/relationships/image" Target="../media/image3.svg"/>
<Relationship Id="rId9" Type="http://schemas.openxmlformats.org/officeDocument/2006/relationships/image" Target="../media/image8.png"/>
<Relationship Id="rId14" Type="http://schemas.openxmlformats.org/officeDocument/2006/relationships/image" Target="../media/image21.png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png"/>
<Relationship Id="rId3" Type="http://schemas.openxmlformats.org/officeDocument/2006/relationships/image" Target="../media/image2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8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png"/>
<Relationship Id="rId11" Type="http://schemas.openxmlformats.org/officeDocument/2006/relationships/image" Target="../media/image9.png"/>
<Relationship Id="rId5" Type="http://schemas.openxmlformats.org/officeDocument/2006/relationships/image" Target="../media/image3.svg"/>
<Relationship Id="rId10" Type="http://schemas.openxmlformats.org/officeDocument/2006/relationships/image" Target="../media/image8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Relationship Id="rId13" Type="http://schemas.openxmlformats.org/officeDocument/2006/relationships/image" Target="../media/485cdfbb4ee33ad9e8edaa9f3508b727fd20f46b.png"/>
</Relationships>

</file>

<file path=ppt/slides/_rels/slide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31.png"/>
<Relationship Id="rId2" Type="http://schemas.openxmlformats.org/officeDocument/2006/relationships/image" Target="../media/image30.jpe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32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rPr/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rPr/>
              <a:t>September 2024</a:t>
            </a:r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• 85% of people report improved mood after regular exercise, follow their example and take care of yourself.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70% of individuals aged 30-50 engage in physical activity at least 3 times per week.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Regular physical activity can help reduce stress and anxiety, leading to a more balanced life.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Studies show that people who exercise regularly sleep better and have higher energy levels.</a:t>
            </a:r>
          </a:p>
        </p:txBody>
      </p:sp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" descr=""/>
          <p:cNvPicPr>
            <a:picLocks noGrp="1"/>
          </p:cNvPicPr>
          <p:nvPr>
            <p:ph/>
          </p:nvPr>
        </p:nvPicPr>
        <p:blipFill>
          <a:blip cstate="print" r:embed="rId12"/>
          <a:stretch>
            <a:fillRect/>
          </a:stretch>
        </p:blipFill>
        <p:spPr>
          <a:xfrm>
            <a:off x="9144000" y="3657600"/>
            <a:ext cx="8229600" cy="5486400"/>
          </a:xfrm>
          <a:prstGeom prst="rect">
            <a:avLst/>
          </a:prstGeom>
        </p:spPr>
      </p:pic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91440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0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Histogram of 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"/>
          <p:cNvSpPr>
            <a:spLocks noGrp="1"/>
          </p:cNvSpPr>
          <p:nvPr>
            <p:ph/>
          </p:nvPr>
        </p:nvSpPr>
        <p:spPr>
          <a:xfrm>
            <a:off x="11887200" y="3200400"/>
            <a:ext cx="5486400" cy="914400"/>
          </a:xfrm>
        </p:spPr>
        <p:txBody>
          <a:bodyPr/>
          <a:lstStyle/>
          <a:p>
            <a:pPr algn="l" marL="0" marR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5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  <a:r>
              <a:rPr cap="none" sz="35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100 COMPUTERS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9" name="" descr=""/>
          <p:cNvPicPr>
            <a:picLocks noGrp="1"/>
          </p:cNvPicPr>
          <p:nvPr>
            <p:ph/>
          </p:nvPr>
        </p:nvPicPr>
        <p:blipFill>
          <a:blip cstate="print" r:embed="rId13"/>
          <a:stretch>
            <a:fillRect/>
          </a:stretch>
        </p:blipFill>
        <p:spPr>
          <a:xfrm>
            <a:off x="8229600" y="3657600"/>
            <a:ext cx="3657600" cy="2743200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9144000" y="3657600"/>
            <a:ext cx="3657600" cy="2743200"/>
          </a:xfrm>
        </p:spPr>
        <p:txBody>
          <a:bodyPr/>
          <a:lstStyle/>
          <a:p>
            <a:r>
              <a:rPr/>
              <a:t>Partnership with Apple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622</Words>
  <Application>Microsoft Office PowerPoint</Application>
  <PresentationFormat>Custom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Garnett 1</vt:lpstr>
      <vt:lpstr>Lucidity Expand</vt:lpstr>
      <vt:lpstr>Arial</vt:lpstr>
      <vt:lpstr>Garnett 2</vt:lpstr>
      <vt:lpstr>Poppins Bold</vt:lpstr>
      <vt:lpstr>Calibri</vt:lpstr>
      <vt:lpstr>Poppins</vt:lpstr>
      <vt:lpstr>Garnett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8</cp:revision>
  <dcterms:created xsi:type="dcterms:W3CDTF">2006-08-16T00:00:00Z</dcterms:created>
  <dcterms:modified xsi:type="dcterms:W3CDTF">2024-09-24T15:39:48Z</dcterms:modified>
  <dc:identifier>DAGKFNpDbPg</dc:identifier>
</cp:coreProperties>
</file>